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4"/>
  </p:notesMasterIdLst>
  <p:sldIdLst>
    <p:sldId id="256" r:id="rId2"/>
    <p:sldId id="257" r:id="rId3"/>
    <p:sldId id="259" r:id="rId4"/>
    <p:sldId id="280" r:id="rId5"/>
    <p:sldId id="261" r:id="rId6"/>
    <p:sldId id="267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1" r:id="rId19"/>
    <p:sldId id="275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102" d="100"/>
          <a:sy n="102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F313-5C15-4AEE-A628-C046665C1022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B572-5EF8-4CAC-8BBA-346B964AE9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356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6B572-5EF8-4CAC-8BBA-346B964AE94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86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20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65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182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7989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497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1274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352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23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40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495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340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078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54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13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541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324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493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BBCA617-54BF-4E52-BD24-61D06DA45E7C}" type="datetimeFigureOut">
              <a:rPr lang="ru-RU" smtClean="0"/>
              <a:pPr/>
              <a:t>22.02.2019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4F797D-67BA-4E62-A891-DC5DAD9535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155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работы педагога </a:t>
            </a:r>
            <a:r>
              <a:rPr lang="ru-RU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психолога с </a:t>
            </a:r>
            <a:r>
              <a:rPr lang="ru-RU" sz="4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детьми с ОВЗ и детьми-инвалидами в рамках ресурсного центра. </a:t>
            </a:r>
            <a:r>
              <a:rPr lang="ru-RU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411504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Подготовила педагог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психолог СОГБОУ «Починковская школа-интернат»-Ресурсный центр «Радужный зебрёнок» Щедрова Л.Ю.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2019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6914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Динамическое обследование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Обследование может проводиться, как планово, так и внепланово.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структуре – близко к углубленному, хотя имеет свою специфику. Анамнестические сведения повторно не собираются. Фиксируются только изменения, произошедшие за истекший период.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проследить динамику развития,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эффективность обучения,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развивающих и коррекционных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мероприятий.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15894"/>
            <a:ext cx="3923928" cy="3429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семинар\sQK2945H5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4" y="2857496"/>
            <a:ext cx="5334005" cy="40005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104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Итоговая психологическая диагностика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98836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Итоговая диагностика проводится с целью анализа эффективности проведённой  коррекционной  и психолого-педагогической работы. 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57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Психологическая коррекционная работа с детьми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081" y="1268760"/>
            <a:ext cx="88904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Коррекционная работа – сфера деятельности, направленная на предотвращение/коррекцию интеллектуальных и эмоциональных отклонений в развитии детей. 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Эффективная коррекционная работа приводит к позитивным изменениям в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когнитивной, эмоциональной и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поведенческой сферах.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3707904" cy="285293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\Desktop\семинар\WaOPtN8y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60967"/>
            <a:ext cx="5040560" cy="35793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7792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Методы практической коррекции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Игротерапия.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Арт-терапия.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Сказкотерапия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4786322"/>
            <a:ext cx="45005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Психогимнастика.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Песочная терапия.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Релаксационные техники.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79737"/>
            <a:ext cx="4142431" cy="310682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318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Игровая терапия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 это метод психотерапевтического воздействия на детей с использованием игры.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Игра оказывает сильное влияние на развитие личности. Игра способствует созданию близких отношений между участниками группы, снимает напряжённость, тревогу, страх перед окружающими, повышает самооценку, позволяет проверить себя в различных ситуациях общения. Уровень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развития ребёнка естественным образом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выражается в его игре и активности.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61048"/>
            <a:ext cx="3491880" cy="299695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Арт-терапия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терапия искусством – это специализированная форма психотерапии, основанная на искусстве, в первую очередь изобразительном, и творческой деятельности.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Используется как самостоятельный метод и как метод, дополняющий другие техники. 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Основная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арт-терапии – гармонизация личности через развитие способности самовыражения и самопознания.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 методам арт-терапии относятся: сказкотерапия, куклотерапия, рисование. Все они могут использоваться как в индивидуальной, так и в групповой форме.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3208" y="1974090"/>
            <a:ext cx="4774792" cy="25495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Релаксационные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техники используются с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снижения у детей уровня возбуждения, для снятия напряжения; для развития воображения.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29264"/>
            <a:ext cx="9144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523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Психогимнастика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это курс специальных занятий (этюдов, упражнений и игр), направленных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коррекцию различных сторон психики ребёнка (как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её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познавательной, так и эмоционально-личностной сферы).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0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Коррекционно-развивающая работа в сенсорной комнате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79296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Развитие и гармонизация эмоционально-волевой сферы детей: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снятие психоэмоционального напряжения;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саморегуляция и самоконтроль;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умение управлять своим телом, дыханием;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умение передавать свои ощущения в речи;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умение расслабляться, освобождаться от напряжения;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представлений о положительных и отрицательных эмоциях;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уверенность в себе.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Людмила\Desktop\семинар\cf6bVNWD_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14885"/>
            <a:ext cx="2285984" cy="2143116"/>
          </a:xfrm>
          <a:prstGeom prst="rect">
            <a:avLst/>
          </a:prstGeom>
          <a:noFill/>
        </p:spPr>
      </p:pic>
      <p:pic>
        <p:nvPicPr>
          <p:cNvPr id="7" name="Picture 3" descr="C:\Users\Людмила\Desktop\семинар\kSHiv9NA8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5984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3660683"/>
            <a:ext cx="4248472" cy="31709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9766" cy="3427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99" y="3356992"/>
            <a:ext cx="4632885" cy="3474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96" y="65734"/>
            <a:ext cx="4204688" cy="3153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966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5857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Консультативная работа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0692" y="4901840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 с родителями направлена на сохранение психологического здоровья детей через формирование общего воспитательного «поля» вокруг ребёнка, обеспечивающего согласованность воздействия взрослых.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7929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оптимизация взаимодействия участников образовательного процесса и оказание им психологической помощи при выстраивании и реализации индивидуальной программы воспитания и развития. Данная работа обеспечивает непрерывность специального сопровождения детей с ОВЗ и их семей по вопросам реализации дифференцированных психолого-педагогических условий обучения, воспитания, коррекции, развития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социализации.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21088"/>
            <a:ext cx="4860032" cy="27089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-66973"/>
            <a:ext cx="9001156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21537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43408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Коррекционная работа педагога-психолога направлена:</a:t>
            </a:r>
          </a:p>
          <a:p>
            <a:pPr algn="ctr">
              <a:lnSpc>
                <a:spcPct val="15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 обеспечение полноценного психического и личностного развития детей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ограниченными возможностями здоровья (ОВЗ) в освоении образовательной программы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повышение заинтересованности детей в учебной деятельности, развитие познавательной и учебной мотивации;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их социальную адаптацию.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4196" y="116632"/>
            <a:ext cx="7376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Психологическое просвещение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1560" y="1178992"/>
            <a:ext cx="77867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создание условий для повышения психологической компетентности педагогов и родителей, а именно: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актуализация и систематизация имеющихся знаний;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повышение уровня психологических знаний;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включение имеющихся знаний в структуру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643314"/>
            <a:ext cx="90011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Различные формы просветительской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деятельности,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направленные на разъяснение участникам образовательных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(обучающимся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их родителям (законным представителям), педагогическим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работникам) по вопросам,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связанных с особенностями образовательного процесса и сопровождения обучающихся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ОВЗ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94148"/>
            <a:ext cx="4892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Психопрофилактика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040" y="1591184"/>
            <a:ext cx="832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предотвращение возможных проблем в развитии и взаимодействии участников образовательного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Людмила\Desktop\семинар\Eqah1PwxD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141662" cy="3429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0" y="3573016"/>
            <a:ext cx="4310422" cy="33247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Людмила\Desktop\семинар\JVfv-8GMR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857892"/>
            <a:ext cx="8270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0"/>
            <a:ext cx="878684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Принципы коррекционно-развивающей работы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соблюдение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интересов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ребёнка;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системность;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непрерывность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вариативность;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комплексность.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2050" name="Picture 2" descr="C:\Users\Людмила\Desktop\семинар\0H9uBZzBS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587" y="2420888"/>
            <a:ext cx="4276829" cy="4437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643470" cy="135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Основные направления деятельности педагога-психолога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4625579" y="1660909"/>
            <a:ext cx="214314" cy="3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00166" y="1785926"/>
            <a:ext cx="65008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964381" y="1964521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071670" y="2928934"/>
            <a:ext cx="235745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5072066" y="2000240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7036611" y="2750339"/>
            <a:ext cx="250033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2500306"/>
            <a:ext cx="271461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Диагностическая работа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71670" y="3857628"/>
            <a:ext cx="264320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Коррекционно-развивающая работа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2571744"/>
            <a:ext cx="264320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Консультативная деятельность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0794" y="4143380"/>
            <a:ext cx="264320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Психологическое просвещение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71406" y="3714752"/>
            <a:ext cx="2071702" cy="164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3464711" y="5393545"/>
            <a:ext cx="57150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714876" y="4286256"/>
            <a:ext cx="1857388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5857884" y="5072074"/>
            <a:ext cx="178595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928794" y="5643578"/>
            <a:ext cx="4429156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Психологическая профилактика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мила\Desktop\семинар\7DYnCk1Ov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89734"/>
            <a:ext cx="4500562" cy="32682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711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Психологическая диагностика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8715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Диагностическая работа – одно из основных направлений деятельности педагога-психолога. Проводимая психологическая диагностика, направлена на определение сохранных зон развития для подбора адекватных средств и форм воспитания и обучения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Диагностическая работа педагога-психолога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Исследование уровня развития познавательной сферы (восприятие, память, внимание, мышление, воображение)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Исследование личностных особенностей детей (самооценка, уровень притязаний, эмоциональное состояние)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Психическая готовность детей к обучению в школе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Исследование межличностных взаимоотношений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Исследование адаптационного периода 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мила\Desktop\семинар\U4_YTBIMU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08920"/>
            <a:ext cx="5148064" cy="41490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553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психологической диагностики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696" y="953988"/>
            <a:ext cx="7358082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Первичное психологическое обследование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Динамическое обследование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Итоговое психологическое обследование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19" y="30493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Первичное психологическое обследование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00" y="1818299"/>
            <a:ext cx="800105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комплексное обследование состояния ребёнка и определение путей коррекционной работы, с учётом его возможностей и способностей. </a:t>
            </a:r>
          </a:p>
        </p:txBody>
      </p:sp>
      <p:pic>
        <p:nvPicPr>
          <p:cNvPr id="5122" name="Picture 2" descr="C:\Users\Людмила\Desktop\семинар\xN2sG0KUX7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572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Среди основных задач первичной диагностики:</a:t>
            </a:r>
          </a:p>
          <a:p>
            <a:pPr algn="ctr">
              <a:lnSpc>
                <a:spcPct val="150000"/>
              </a:lnSpc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1. Ознакомление с имеющейся информацией и сбор психологического анамнеза.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 Выявление жалоб и трудностей, связанных с обучением и воспитанием ребёнка, констатируемых родителями.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 Собственно психологическое обследование.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4. Полный анализ полученных результатов.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5. Составление рекомендаций по комплексному сопровождению ребёнка в образовательном пространстве.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611</TotalTime>
  <Words>782</Words>
  <Application>Microsoft Office PowerPoint</Application>
  <PresentationFormat>Экран (4:3)</PresentationFormat>
  <Paragraphs>108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Пользователь ПК</cp:lastModifiedBy>
  <cp:revision>69</cp:revision>
  <dcterms:created xsi:type="dcterms:W3CDTF">2019-02-16T10:51:29Z</dcterms:created>
  <dcterms:modified xsi:type="dcterms:W3CDTF">2019-02-22T11:07:32Z</dcterms:modified>
</cp:coreProperties>
</file>